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61" r:id="rId5"/>
    <p:sldId id="276" r:id="rId6"/>
    <p:sldId id="264" r:id="rId7"/>
    <p:sldId id="259" r:id="rId8"/>
    <p:sldId id="260" r:id="rId9"/>
    <p:sldId id="262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9" r:id="rId19"/>
    <p:sldId id="272" r:id="rId20"/>
    <p:sldId id="271" r:id="rId21"/>
    <p:sldId id="275" r:id="rId22"/>
    <p:sldId id="274" r:id="rId23"/>
    <p:sldId id="281" r:id="rId24"/>
    <p:sldId id="282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5C"/>
    <a:srgbClr val="EDECEC"/>
    <a:srgbClr val="ECF3F8"/>
    <a:srgbClr val="D09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F49F-BB9D-44C8-89B9-AFADA0634AAD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0B53-7D4A-422C-AA91-468631319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93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F49F-BB9D-44C8-89B9-AFADA0634AAD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0B53-7D4A-422C-AA91-468631319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72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F49F-BB9D-44C8-89B9-AFADA0634AAD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0B53-7D4A-422C-AA91-468631319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1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F49F-BB9D-44C8-89B9-AFADA0634AAD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0B53-7D4A-422C-AA91-468631319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4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F49F-BB9D-44C8-89B9-AFADA0634AAD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0B53-7D4A-422C-AA91-468631319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39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F49F-BB9D-44C8-89B9-AFADA0634AAD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0B53-7D4A-422C-AA91-468631319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36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F49F-BB9D-44C8-89B9-AFADA0634AAD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0B53-7D4A-422C-AA91-468631319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785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F49F-BB9D-44C8-89B9-AFADA0634AAD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0B53-7D4A-422C-AA91-468631319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84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F49F-BB9D-44C8-89B9-AFADA0634AAD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0B53-7D4A-422C-AA91-468631319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056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F49F-BB9D-44C8-89B9-AFADA0634AAD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0B53-7D4A-422C-AA91-468631319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777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F49F-BB9D-44C8-89B9-AFADA0634AAD}" type="datetimeFigureOut">
              <a:rPr lang="en-US" smtClean="0"/>
              <a:t>4/21/2020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40B53-7D4A-422C-AA91-468631319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302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loud Light" panose="02000000000000000000" pitchFamily="50" charset="-34"/>
                <a:cs typeface="Cloud Light" panose="02000000000000000000" pitchFamily="50" charset="-34"/>
              </a:defRPr>
            </a:lvl1pPr>
          </a:lstStyle>
          <a:p>
            <a:fld id="{2D48F49F-BB9D-44C8-89B9-AFADA0634AAD}" type="datetimeFigureOut">
              <a:rPr lang="en-US" smtClean="0"/>
              <a:pPr/>
              <a:t>4/21/2020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loud Light" panose="02000000000000000000" pitchFamily="50" charset="-34"/>
                <a:cs typeface="Cloud Light" panose="02000000000000000000" pitchFamily="50" charset="-34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loud Light" panose="02000000000000000000" pitchFamily="50" charset="-34"/>
                <a:cs typeface="Cloud Light" panose="02000000000000000000" pitchFamily="50" charset="-34"/>
              </a:defRPr>
            </a:lvl1pPr>
          </a:lstStyle>
          <a:p>
            <a:fld id="{95D40B53-7D4A-422C-AA91-4686313194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loud Light" panose="02000000000000000000" pitchFamily="50" charset="-34"/>
          <a:ea typeface="+mj-ea"/>
          <a:cs typeface="Cloud Light" panose="02000000000000000000" pitchFamily="50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loud Light" panose="02000000000000000000" pitchFamily="50" charset="-34"/>
          <a:ea typeface="+mn-ea"/>
          <a:cs typeface="Cloud Light" panose="02000000000000000000" pitchFamily="50" charset="-34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loud Light" panose="02000000000000000000" pitchFamily="50" charset="-34"/>
          <a:ea typeface="+mn-ea"/>
          <a:cs typeface="Cloud Light" panose="02000000000000000000" pitchFamily="50" charset="-34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loud Light" panose="02000000000000000000" pitchFamily="50" charset="-34"/>
          <a:ea typeface="+mn-ea"/>
          <a:cs typeface="Cloud Light" panose="02000000000000000000" pitchFamily="50" charset="-34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loud Light" panose="02000000000000000000" pitchFamily="50" charset="-34"/>
          <a:ea typeface="+mn-ea"/>
          <a:cs typeface="Cloud Light" panose="02000000000000000000" pitchFamily="50" charset="-34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loud Light" panose="02000000000000000000" pitchFamily="50" charset="-34"/>
          <a:ea typeface="+mn-ea"/>
          <a:cs typeface="Cloud Light" panose="02000000000000000000" pitchFamily="50" charset="-34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4950" y="1560513"/>
            <a:ext cx="9144000" cy="2387600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คู่มือการใช้งาน</a:t>
            </a:r>
            <a:b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ฐานข้อมูลการบริหารโครงการ </a:t>
            </a:r>
            <a:r>
              <a:rPr lang="th-TH" sz="4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4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บริหาร</a:t>
            </a:r>
            <a:r>
              <a:rPr lang="th-TH" sz="4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สัญญา และการบริหาร</a:t>
            </a:r>
            <a:r>
              <a:rPr lang="th-TH" sz="4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หนี้</a:t>
            </a:r>
            <a:endParaRPr lang="en-US" sz="49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4950" y="4040188"/>
            <a:ext cx="9144000" cy="1655762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MOVE FOR FUND TEAM</a:t>
            </a:r>
            <a:endParaRPr lang="en-US" sz="4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7036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96622" y="902153"/>
            <a:ext cx="5077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เมื่อเพิ่มกองทุนแล้ว จะปรากฎข้อมูลกองทุนในตาราง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30895" y="2141533"/>
            <a:ext cx="11712955" cy="1966131"/>
            <a:chOff x="282653" y="2115654"/>
            <a:chExt cx="11712955" cy="196613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2653" y="2862479"/>
              <a:ext cx="11712955" cy="121930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894" y="2115654"/>
              <a:ext cx="11697714" cy="74682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83080" y="2978518"/>
              <a:ext cx="263214" cy="276999"/>
            </a:xfrm>
            <a:prstGeom prst="rect">
              <a:avLst/>
            </a:prstGeom>
            <a:solidFill>
              <a:srgbClr val="ECF3F8"/>
            </a:solidFill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1</a:t>
              </a:r>
              <a:endParaRPr lang="en-US" sz="1200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97894" y="3735238"/>
              <a:ext cx="1737940" cy="1639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155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 เพิ่มข้อมูลลูกหนี้ในแต่ละกองทุน</a:t>
            </a:r>
            <a:endParaRPr lang="en-US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85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30895" y="2141533"/>
            <a:ext cx="11712955" cy="1966131"/>
            <a:chOff x="282653" y="2115654"/>
            <a:chExt cx="11712955" cy="196613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2653" y="2862479"/>
              <a:ext cx="11712955" cy="121930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894" y="2115654"/>
              <a:ext cx="11697714" cy="74682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83080" y="2978518"/>
              <a:ext cx="263214" cy="276999"/>
            </a:xfrm>
            <a:prstGeom prst="rect">
              <a:avLst/>
            </a:prstGeom>
            <a:solidFill>
              <a:srgbClr val="ECF3F8"/>
            </a:solidFill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1</a:t>
              </a:r>
              <a:endParaRPr lang="en-US" sz="12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97894" y="3735238"/>
              <a:ext cx="1737940" cy="1639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396622" y="902153"/>
            <a:ext cx="4820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 เพิ่มข้อมูลลูกหนี้ในแต่ละกองทุน</a:t>
            </a:r>
            <a:endParaRPr lang="en-US" sz="40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911086" y="2908242"/>
            <a:ext cx="577971" cy="74630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083990" y="4521687"/>
            <a:ext cx="2241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คลิ๊กเพื่อเพิ่มข้อมูลลูกหนี้</a:t>
            </a:r>
            <a:endParaRPr lang="en-US" sz="24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9282023" y="3765963"/>
            <a:ext cx="6" cy="6950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433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981" y="1357358"/>
            <a:ext cx="7889925" cy="52434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907981" y="341437"/>
            <a:ext cx="55980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หน้าจอรายการลูกหนี้ ของกองทุนที่เลือก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755146" y="1595887"/>
            <a:ext cx="1017918" cy="431321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559106" y="1626881"/>
            <a:ext cx="2085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คลิ๊กเพื่อเพิ่มลูกหนี้ใหม่</a:t>
            </a:r>
            <a:endParaRPr lang="en-US" sz="24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8885208" y="1811547"/>
            <a:ext cx="58659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9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5116" y="557097"/>
            <a:ext cx="64059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2.1 เพิ่มข้อมูลพื้นฐานลูกหนี้จากแบบเก็บข้อมูล</a:t>
            </a:r>
            <a:endParaRPr lang="en-US" sz="40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116" y="1485434"/>
            <a:ext cx="7315834" cy="537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0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673" y="1900128"/>
            <a:ext cx="9655377" cy="31778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257673" y="764130"/>
            <a:ext cx="6037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เมื่อเพิ่มลูกหนี้แล้ว จะปรากฎข้อมูลในตาราง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385540" y="4088920"/>
            <a:ext cx="672860" cy="47888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498058" y="5434947"/>
            <a:ext cx="23150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คลิ๊กเพื่อแก้ไขรายละเอียด</a:t>
            </a:r>
          </a:p>
          <a:p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ตามแบบเก็บข้อมูล</a:t>
            </a:r>
            <a:endParaRPr lang="en-US" sz="24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9696091" y="4679223"/>
            <a:ext cx="6" cy="6950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80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5116" y="557097"/>
            <a:ext cx="55723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2.2 แก้ไขรายละเอียดตามแบบเก็บข้อมูล</a:t>
            </a:r>
            <a:endParaRPr lang="en-US" sz="40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22900" y="3183479"/>
            <a:ext cx="27604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*** </a:t>
            </a:r>
            <a:r>
              <a:rPr lang="th-TH" sz="2800" dirty="0" smtClean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กรอกข้อมูลตามแบบ</a:t>
            </a:r>
            <a:endParaRPr lang="en-US" sz="2800" dirty="0" smtClean="0">
              <a:solidFill>
                <a:srgbClr val="C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800" dirty="0" smtClean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เก็บข้อมูลให้ครบถ้วน</a:t>
            </a:r>
            <a:endParaRPr lang="en-US" sz="2800" dirty="0">
              <a:solidFill>
                <a:srgbClr val="C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116" y="1447106"/>
            <a:ext cx="6502095" cy="51347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217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3. ดูผลวิเคราะห์</a:t>
            </a:r>
            <a:endParaRPr lang="en-US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88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162051"/>
            <a:ext cx="10242168" cy="50250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ounded Rectangle 4"/>
          <p:cNvSpPr/>
          <p:nvPr/>
        </p:nvSpPr>
        <p:spPr>
          <a:xfrm>
            <a:off x="942975" y="2927050"/>
            <a:ext cx="1352550" cy="1121075"/>
          </a:xfrm>
          <a:prstGeom prst="roundRect">
            <a:avLst>
              <a:gd name="adj" fmla="val 8171"/>
            </a:avLst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42975" y="416585"/>
            <a:ext cx="69060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เมนูรายงานกองทุน 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ผลการวิเคราะห์ และสรุปภาพรวมสุขภาพ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52902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91" y="2243987"/>
            <a:ext cx="11514818" cy="23700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6622" y="902153"/>
            <a:ext cx="23631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 ดูผลวิเคราะห์</a:t>
            </a:r>
            <a:endParaRPr lang="en-US" sz="40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136217" y="4000500"/>
            <a:ext cx="897148" cy="55868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309121" y="5426321"/>
            <a:ext cx="2313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คลิ๊กเพื่อดูผลวิเคราะห์</a:t>
            </a:r>
            <a:endParaRPr lang="en-US" sz="28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0507154" y="4670597"/>
            <a:ext cx="6" cy="6950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2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83771" y="566656"/>
            <a:ext cx="46858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เข้าสู่ระบบที่ </a:t>
            </a:r>
            <a:r>
              <a:rPr lang="en-US" sz="40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www.cddmff.com</a:t>
            </a:r>
            <a:endParaRPr lang="en-US" sz="40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771" y="1826539"/>
            <a:ext cx="9221063" cy="39363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069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09497" y="453579"/>
            <a:ext cx="1622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ผลวิเคราะห์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488" y="1099910"/>
            <a:ext cx="8138578" cy="55671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62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50" y="771525"/>
            <a:ext cx="8231170" cy="53642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ounded Rectangle 2"/>
          <p:cNvSpPr/>
          <p:nvPr/>
        </p:nvSpPr>
        <p:spPr>
          <a:xfrm>
            <a:off x="7876816" y="5573267"/>
            <a:ext cx="725658" cy="56246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548596" y="4975003"/>
            <a:ext cx="20810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พิมพ์ผลวิเคราะห์</a:t>
            </a:r>
            <a:endParaRPr lang="en-US" sz="32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8696325" y="5159669"/>
            <a:ext cx="852271" cy="41359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20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692" y="933450"/>
            <a:ext cx="8231170" cy="53642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5692" y="638844"/>
            <a:ext cx="4648374" cy="59534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65316" y="1101459"/>
            <a:ext cx="2250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เลือกพิมพ์ออกเครื่องพิมพ์</a:t>
            </a:r>
          </a:p>
          <a:p>
            <a:r>
              <a:rPr lang="th-TH" sz="32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หรือเป็นไฟล์ </a:t>
            </a:r>
            <a:r>
              <a:rPr lang="en-US" sz="32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PDF</a:t>
            </a:r>
            <a:endParaRPr lang="en-US" sz="32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705100" y="1737933"/>
            <a:ext cx="3009900" cy="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การเข้าถึงแหล่งทุน</a:t>
            </a:r>
            <a:endParaRPr lang="en-US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09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533526"/>
            <a:ext cx="10242168" cy="50250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371600" y="591602"/>
            <a:ext cx="5464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เมื่อเลือกเมนู การเข้าถึงแหล่งทุน จะเห็นหน้าจอหลักดังนี้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783792" y="2261681"/>
            <a:ext cx="914400" cy="36074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250009" y="598492"/>
            <a:ext cx="1826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เริ่มใช้งานจากตรงนี้</a:t>
            </a:r>
          </a:p>
          <a:p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ปุ่มเพิ่มหมู่บ้าน</a:t>
            </a:r>
            <a:endParaRPr lang="en-US" sz="24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8" name="Straight Arrow Connector 7"/>
          <p:cNvCxnSpPr>
            <a:stCxn id="6" idx="2"/>
          </p:cNvCxnSpPr>
          <p:nvPr/>
        </p:nvCxnSpPr>
        <p:spPr>
          <a:xfrm>
            <a:off x="10163080" y="1429489"/>
            <a:ext cx="3150" cy="70706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1287491" y="3467100"/>
            <a:ext cx="1103283" cy="23812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91353" y="3355329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เมนู</a:t>
            </a:r>
            <a:endParaRPr lang="en-US" sz="24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801429" y="3586161"/>
            <a:ext cx="40747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620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564702" y="969284"/>
            <a:ext cx="3278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 เพิ่มข้อมูลหมู่บ้านใหม่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59877" y="1746405"/>
            <a:ext cx="2371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1.1 กรอกลำดับหมู่บ้าน</a:t>
            </a:r>
            <a:endParaRPr lang="en-US" sz="28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64702" y="2369638"/>
            <a:ext cx="1781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1.2 เลือกหมู่บ้าน</a:t>
            </a:r>
            <a:endParaRPr lang="en-US" sz="28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64702" y="3048249"/>
            <a:ext cx="29754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1.3 กรอกชื่อผู้ใหญ่บ้าน </a:t>
            </a:r>
            <a:r>
              <a:rPr lang="en-US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ถ้ามี</a:t>
            </a:r>
            <a:r>
              <a:rPr lang="en-US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sz="28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64702" y="3726860"/>
            <a:ext cx="4097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1.4</a:t>
            </a:r>
            <a:r>
              <a:rPr lang="en-US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กรอก</a:t>
            </a:r>
            <a:r>
              <a:rPr lang="th-TH" sz="2800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เบอร์</a:t>
            </a:r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โทรติดต่อผู้ใหญ่บ้าน </a:t>
            </a:r>
            <a:r>
              <a:rPr lang="en-US" sz="2800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sz="2800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ถ้ามี</a:t>
            </a:r>
            <a:r>
              <a:rPr lang="en-US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sz="28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497" y="1176074"/>
            <a:ext cx="4686706" cy="42675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493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96622" y="902153"/>
            <a:ext cx="5134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เมื่อเพิ่มหมู่บ้านแล้ว จะปรากฎข้อมูลหมู่บ้านในตาราง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74" y="1851872"/>
            <a:ext cx="11674852" cy="2895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898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 เพิ่มข้อมูลลูกบ้านในแต่ละหมู่บ้าน</a:t>
            </a:r>
            <a:endParaRPr lang="en-US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9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74" y="1851872"/>
            <a:ext cx="11674852" cy="2895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396622" y="902153"/>
            <a:ext cx="50193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 เพิ่มข้อมูลลูกบ้านในแต่ละหมู่บ้าน</a:t>
            </a:r>
            <a:endParaRPr lang="en-US" sz="40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768211" y="3641667"/>
            <a:ext cx="577971" cy="74630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41115" y="5255112"/>
            <a:ext cx="2347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คลิ๊กเพื่อเพิ่มข้อมูลลูกบ้าน</a:t>
            </a:r>
            <a:endParaRPr lang="en-US" sz="24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9139148" y="4499388"/>
            <a:ext cx="6" cy="6950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79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981" y="1365896"/>
            <a:ext cx="7957605" cy="52466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907981" y="341437"/>
            <a:ext cx="60115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หน้าจอรายการลูกบ้าน ของหมู่บ้านที่เลือก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755146" y="1595887"/>
            <a:ext cx="1017918" cy="431321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559106" y="1626881"/>
            <a:ext cx="2191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คลิ๊กเพื่อเพิ่มลูกบ้านใหม่</a:t>
            </a:r>
            <a:endParaRPr lang="en-US" sz="24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8885208" y="1811547"/>
            <a:ext cx="58659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540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550" y="578868"/>
            <a:ext cx="80217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หน้าจอฐานข้อมูลการบริหารโครงการ บริหารสัญญา และการบริหารหนี้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457326"/>
            <a:ext cx="10242168" cy="50250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9506310" y="1087994"/>
            <a:ext cx="181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หน้าจอและข้อมูลตัวอย่าง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10863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5116" y="557097"/>
            <a:ext cx="40703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2.1 เพิ่มข้อมูลพื้นฐานลูกบ้าน</a:t>
            </a:r>
            <a:endParaRPr lang="en-US" sz="40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657" y="1525688"/>
            <a:ext cx="7445385" cy="500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8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74" y="1851872"/>
            <a:ext cx="11674852" cy="2895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257673" y="764130"/>
            <a:ext cx="61991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เมื่อเพิ่มลูกบ้านแล้ว จะปรากฎข้อมูลในตาราง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185640" y="3793645"/>
            <a:ext cx="672860" cy="47888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298158" y="5139672"/>
            <a:ext cx="23150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คลิ๊กเพื่อแก้ไขรายละเอียด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0496191" y="4383948"/>
            <a:ext cx="6" cy="6950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76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5116" y="557097"/>
            <a:ext cx="51106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2.2 กรอกข้อมูลหรือแก้ไขให้ครบถ้วน</a:t>
            </a:r>
            <a:endParaRPr lang="en-US" sz="40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116" y="1439636"/>
            <a:ext cx="6679229" cy="52129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919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ฟังค์ชั่นการใช้งานหลักของระบบ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กองทุนและลูกหนี้</a:t>
            </a:r>
          </a:p>
          <a:p>
            <a:pPr lvl="1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พื้นฐานลูกหนี้จากแบบเก็บ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</a:t>
            </a:r>
          </a:p>
          <a:p>
            <a:pPr lvl="1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แก้ไข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รายละเอียดตามแบบเก็บข้อมูล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การเข้าถึงแหล่งทุน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รายงาน</a:t>
            </a:r>
          </a:p>
        </p:txBody>
      </p:sp>
    </p:spTree>
    <p:extLst>
      <p:ext uri="{BB962C8B-B14F-4D97-AF65-F5344CB8AC3E}">
        <p14:creationId xmlns:p14="http://schemas.microsoft.com/office/powerpoint/2010/main" val="121599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ขั้นตอนการนำข้อมูลกองทุนเข้าระบบ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เพิ่มข้อมูลกองทุนใหม่ 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เพิ่มข้อมูลลูกหนี้ในแต่ละกองทุน</a:t>
            </a:r>
          </a:p>
          <a:p>
            <a:pPr marL="457200" lvl="1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2.1 ข้อมูลพื้นฐานลูกหนี้จากแบบเก็บข้อมูล</a:t>
            </a:r>
          </a:p>
          <a:p>
            <a:pPr marL="457200" lvl="1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2.2 แก้ไขรายละเอียดตามแบบเก็บข้อมูล</a:t>
            </a:r>
          </a:p>
          <a:p>
            <a:pPr marL="0" indent="0">
              <a:buNone/>
            </a:pP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***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ทำซ้ำข้อ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2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จนครบทุกกองทุน และลูกหนี้ครบถ้วน </a:t>
            </a:r>
            <a:endParaRPr lang="en-US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514350" indent="-514350">
              <a:buFont typeface="+mj-lt"/>
              <a:buAutoNum type="arabicPeriod" startAt="3"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ดูผลวิเคราะห์</a:t>
            </a:r>
          </a:p>
        </p:txBody>
      </p:sp>
    </p:spTree>
    <p:extLst>
      <p:ext uri="{BB962C8B-B14F-4D97-AF65-F5344CB8AC3E}">
        <p14:creationId xmlns:p14="http://schemas.microsoft.com/office/powerpoint/2010/main" val="1000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 เพิ่มข้อมูลกองทุนใหม่</a:t>
            </a:r>
            <a:endParaRPr lang="en-US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56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044" y="1554621"/>
            <a:ext cx="10242168" cy="50250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371600" y="591602"/>
            <a:ext cx="4092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เมื่อเข้าสู่ระบบแล้วจะเห็นหน้าจอหลักดังนี้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665565" y="3589516"/>
            <a:ext cx="8341741" cy="2086665"/>
          </a:xfrm>
          <a:prstGeom prst="rect">
            <a:avLst/>
          </a:prstGeom>
          <a:solidFill>
            <a:srgbClr val="ED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665565" y="2337740"/>
            <a:ext cx="8220974" cy="1379969"/>
            <a:chOff x="282653" y="2115654"/>
            <a:chExt cx="11712955" cy="196613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653" y="2862479"/>
              <a:ext cx="11712955" cy="121930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7894" y="2115654"/>
              <a:ext cx="11697714" cy="746825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483080" y="2978519"/>
              <a:ext cx="336190" cy="306957"/>
            </a:xfrm>
            <a:prstGeom prst="rect">
              <a:avLst/>
            </a:prstGeom>
            <a:solidFill>
              <a:srgbClr val="ECF3F8"/>
            </a:solidFill>
          </p:spPr>
          <p:txBody>
            <a:bodyPr wrap="none" rtlCol="0">
              <a:spAutoFit/>
            </a:bodyPr>
            <a:lstStyle/>
            <a:p>
              <a:r>
                <a:rPr lang="en-US" sz="800" dirty="0" smtClean="0"/>
                <a:t>1</a:t>
              </a:r>
              <a:endParaRPr lang="en-US" sz="800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97894" y="3735238"/>
              <a:ext cx="1737940" cy="1639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Rounded Rectangle 4"/>
          <p:cNvSpPr/>
          <p:nvPr/>
        </p:nvSpPr>
        <p:spPr>
          <a:xfrm>
            <a:off x="9555192" y="2261681"/>
            <a:ext cx="914400" cy="360749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021409" y="598492"/>
            <a:ext cx="18261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เริ่มใช้งานจากตรงนี้</a:t>
            </a:r>
          </a:p>
          <a:p>
            <a:r>
              <a:rPr lang="th-TH" sz="24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ปุ่มเพิ่มกองทุนใหม</a:t>
            </a:r>
            <a:endParaRPr lang="en-US" sz="2400" b="1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8" name="Straight Arrow Connector 7"/>
          <p:cNvCxnSpPr>
            <a:stCxn id="6" idx="2"/>
          </p:cNvCxnSpPr>
          <p:nvPr/>
        </p:nvCxnSpPr>
        <p:spPr>
          <a:xfrm>
            <a:off x="9934480" y="1429489"/>
            <a:ext cx="3150" cy="70706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161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96622" y="522591"/>
            <a:ext cx="2323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หน้าจอเพิ่มกองทุนใหม่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622" y="1348759"/>
            <a:ext cx="9004573" cy="50143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16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564702" y="969284"/>
            <a:ext cx="32351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 เพิ่มข้อมูลกองทุนใหม่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59877" y="1746405"/>
            <a:ext cx="2342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1.1 กรอกลำดับกองทุน</a:t>
            </a:r>
            <a:endParaRPr lang="en-US" sz="28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64702" y="2369638"/>
            <a:ext cx="1781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1.2 เลือกหมู่บ้าน</a:t>
            </a:r>
            <a:endParaRPr lang="en-US" sz="28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64702" y="3048249"/>
            <a:ext cx="2073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1.3 กรอกชื่อกองทุน</a:t>
            </a:r>
            <a:endParaRPr lang="en-US" sz="28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64702" y="3726860"/>
            <a:ext cx="2605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1.4 เลือกประเภทกองทุน</a:t>
            </a:r>
            <a:endParaRPr lang="en-US" sz="28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64701" y="4494611"/>
            <a:ext cx="33826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1.5 กรอกชื่อตัวแทนกองทุน </a:t>
            </a:r>
            <a:r>
              <a:rPr lang="en-US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ถ้ามี</a:t>
            </a:r>
            <a:r>
              <a:rPr lang="en-US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sz="28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66055" y="5173222"/>
            <a:ext cx="39421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</a:t>
            </a:r>
            <a:r>
              <a:rPr lang="en-US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กรอกเบอร์โทรตัวแทนกองทุน </a:t>
            </a:r>
            <a:r>
              <a:rPr lang="en-US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ถ้ามี</a:t>
            </a:r>
            <a:r>
              <a:rPr lang="en-US" sz="280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sz="280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856" y="558977"/>
            <a:ext cx="4839119" cy="576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95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435</Words>
  <Application>Microsoft Office PowerPoint</Application>
  <PresentationFormat>แบบจอกว้าง</PresentationFormat>
  <Paragraphs>76</Paragraphs>
  <Slides>32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32</vt:i4>
      </vt:variant>
    </vt:vector>
  </HeadingPairs>
  <TitlesOfParts>
    <vt:vector size="37" baseType="lpstr">
      <vt:lpstr>Arial</vt:lpstr>
      <vt:lpstr>Calibri</vt:lpstr>
      <vt:lpstr>Cloud Light</vt:lpstr>
      <vt:lpstr>TH Sarabun New</vt:lpstr>
      <vt:lpstr>Office Theme</vt:lpstr>
      <vt:lpstr>คู่มือการใช้งาน ฐานข้อมูลการบริหารโครงการ  บริหารสัญญา และการบริหารหนี้</vt:lpstr>
      <vt:lpstr>งานนำเสนอ PowerPoint</vt:lpstr>
      <vt:lpstr>งานนำเสนอ PowerPoint</vt:lpstr>
      <vt:lpstr>ฟังค์ชั่นการใช้งานหลักของระบบ</vt:lpstr>
      <vt:lpstr>ขั้นตอนการนำข้อมูลกองทุนเข้าระบบ</vt:lpstr>
      <vt:lpstr>1. เพิ่มข้อมูลกองทุนใหม่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2. เพิ่มข้อมูลลูกหนี้ในแต่ละกองทุน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3. ดูผลวิเคราะห์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การเข้าถึงแหล่งทุน</vt:lpstr>
      <vt:lpstr>งานนำเสนอ PowerPoint</vt:lpstr>
      <vt:lpstr>งานนำเสนอ PowerPoint</vt:lpstr>
      <vt:lpstr>งานนำเสนอ PowerPoint</vt:lpstr>
      <vt:lpstr>2. เพิ่มข้อมูลลูกบ้านในแต่ละหมู่บ้าน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KLINSUKON</cp:lastModifiedBy>
  <cp:revision>28</cp:revision>
  <dcterms:created xsi:type="dcterms:W3CDTF">2019-06-26T08:02:40Z</dcterms:created>
  <dcterms:modified xsi:type="dcterms:W3CDTF">2020-04-21T07:29:54Z</dcterms:modified>
</cp:coreProperties>
</file>